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519997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B0C"/>
    <a:srgbClr val="FF940A"/>
    <a:srgbClr val="FF6740"/>
    <a:srgbClr val="BD5E3D"/>
    <a:srgbClr val="5262A1"/>
    <a:srgbClr val="5E8BCC"/>
    <a:srgbClr val="D0DFE5"/>
    <a:srgbClr val="345971"/>
    <a:srgbClr val="F8AD81"/>
    <a:srgbClr val="F5B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122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302386"/>
            <a:ext cx="21419979" cy="11279752"/>
          </a:xfrm>
          <a:prstGeom prst="rect">
            <a:avLst/>
          </a:prstGeom>
        </p:spPr>
        <p:txBody>
          <a:bodyPr anchor="b"/>
          <a:lstStyle>
            <a:lvl1pPr algn="ctr">
              <a:defRPr sz="1653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7017128"/>
            <a:ext cx="18899981" cy="78223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2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99" y="8624810"/>
            <a:ext cx="21734978" cy="205570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9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724962"/>
            <a:ext cx="5433745" cy="27456899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724962"/>
            <a:ext cx="15986234" cy="274568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97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DED0B8-FCE7-0A38-B647-F3AB9123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540" y="1724978"/>
            <a:ext cx="18001219" cy="626236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0E5B67-0418-FBCE-3B09-EE54F724D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5781" y="7942328"/>
            <a:ext cx="10660770" cy="38924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961" b="1"/>
            </a:lvl1pPr>
            <a:lvl2pPr marL="944956" indent="0">
              <a:buNone/>
              <a:defRPr sz="4134" b="1"/>
            </a:lvl2pPr>
            <a:lvl3pPr marL="1889909" indent="0">
              <a:buNone/>
              <a:defRPr sz="3720" b="1"/>
            </a:lvl3pPr>
            <a:lvl4pPr marL="2834865" indent="0">
              <a:buNone/>
              <a:defRPr sz="3307" b="1"/>
            </a:lvl4pPr>
            <a:lvl5pPr marL="3779819" indent="0">
              <a:buNone/>
              <a:defRPr sz="3307" b="1"/>
            </a:lvl5pPr>
            <a:lvl6pPr marL="4724774" indent="0">
              <a:buNone/>
              <a:defRPr sz="3307" b="1"/>
            </a:lvl6pPr>
            <a:lvl7pPr marL="5669728" indent="0">
              <a:buNone/>
              <a:defRPr sz="3307" b="1"/>
            </a:lvl7pPr>
            <a:lvl8pPr marL="6614684" indent="0">
              <a:buNone/>
              <a:defRPr sz="3307" b="1"/>
            </a:lvl8pPr>
            <a:lvl9pPr marL="7559637" indent="0">
              <a:buNone/>
              <a:defRPr sz="330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F2A3E9-D437-0234-4B05-773E5C00B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5781" y="11834740"/>
            <a:ext cx="10660770" cy="17407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412FD24-2C4C-350C-7AF9-CC1D0244F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757487" y="7942328"/>
            <a:ext cx="10713272" cy="38924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961" b="1"/>
            </a:lvl1pPr>
            <a:lvl2pPr marL="944956" indent="0">
              <a:buNone/>
              <a:defRPr sz="4134" b="1"/>
            </a:lvl2pPr>
            <a:lvl3pPr marL="1889909" indent="0">
              <a:buNone/>
              <a:defRPr sz="3720" b="1"/>
            </a:lvl3pPr>
            <a:lvl4pPr marL="2834865" indent="0">
              <a:buNone/>
              <a:defRPr sz="3307" b="1"/>
            </a:lvl4pPr>
            <a:lvl5pPr marL="3779819" indent="0">
              <a:buNone/>
              <a:defRPr sz="3307" b="1"/>
            </a:lvl5pPr>
            <a:lvl6pPr marL="4724774" indent="0">
              <a:buNone/>
              <a:defRPr sz="3307" b="1"/>
            </a:lvl6pPr>
            <a:lvl7pPr marL="5669728" indent="0">
              <a:buNone/>
              <a:defRPr sz="3307" b="1"/>
            </a:lvl7pPr>
            <a:lvl8pPr marL="6614684" indent="0">
              <a:buNone/>
              <a:defRPr sz="3307" b="1"/>
            </a:lvl8pPr>
            <a:lvl9pPr marL="7559637" indent="0">
              <a:buNone/>
              <a:defRPr sz="330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CD05858-A551-1A48-9F3D-3A31E7562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757487" y="11834740"/>
            <a:ext cx="10713272" cy="17407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89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499" y="8624810"/>
            <a:ext cx="21734978" cy="20557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077332"/>
            <a:ext cx="21734978" cy="13477201"/>
          </a:xfrm>
          <a:prstGeom prst="rect">
            <a:avLst/>
          </a:prstGeom>
        </p:spPr>
        <p:txBody>
          <a:bodyPr anchor="b"/>
          <a:lstStyle>
            <a:lvl1pPr>
              <a:defRPr sz="1653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1682033"/>
            <a:ext cx="21734978" cy="7087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3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8624810"/>
            <a:ext cx="10709989" cy="20557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8624810"/>
            <a:ext cx="10709989" cy="20557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2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724969"/>
            <a:ext cx="21734978" cy="626236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7942328"/>
            <a:ext cx="10660769" cy="38924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1834740"/>
            <a:ext cx="10660769" cy="17407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7942328"/>
            <a:ext cx="10713272" cy="38924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1834740"/>
            <a:ext cx="10713272" cy="17407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9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  <a:prstGeom prst="rect">
            <a:avLst/>
          </a:prstGeo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4664905"/>
            <a:ext cx="12757487" cy="23024494"/>
          </a:xfrm>
          <a:prstGeom prst="rect">
            <a:avLst/>
          </a:prstGeo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9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  <a:prstGeom prst="rect">
            <a:avLst/>
          </a:prstGeo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4664905"/>
            <a:ext cx="12757487" cy="2302449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4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436E41C3-BB1D-1770-443E-3D78F8759C7C}"/>
              </a:ext>
            </a:extLst>
          </p:cNvPr>
          <p:cNvGrpSpPr/>
          <p:nvPr userDrawn="1"/>
        </p:nvGrpSpPr>
        <p:grpSpPr>
          <a:xfrm rot="155014" flipH="1">
            <a:off x="21808209" y="26307043"/>
            <a:ext cx="4028536" cy="6262365"/>
            <a:chOff x="-239301" y="4063864"/>
            <a:chExt cx="1949046" cy="3123177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D1C1317-A43B-071A-D57F-4F68AF8259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l="53618" r="8761" b="34956"/>
            <a:stretch/>
          </p:blipFill>
          <p:spPr>
            <a:xfrm rot="18442173">
              <a:off x="688693" y="5767644"/>
              <a:ext cx="848257" cy="1193846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3B1197B-C203-1899-1742-3C7C69E6F8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65299"/>
            <a:stretch/>
          </p:blipFill>
          <p:spPr>
            <a:xfrm rot="15449302" flipV="1">
              <a:off x="-1143114" y="5098688"/>
              <a:ext cx="2884451" cy="814803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2684DDC-EB24-E6AA-3F23-7FDF70560E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/>
            <a:srcRect r="53618" b="34956"/>
            <a:stretch/>
          </p:blipFill>
          <p:spPr>
            <a:xfrm>
              <a:off x="-239301" y="5861478"/>
              <a:ext cx="1161175" cy="1325563"/>
            </a:xfrm>
            <a:prstGeom prst="rect">
              <a:avLst/>
            </a:prstGeom>
          </p:spPr>
        </p:pic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81796599-592C-2EED-A9C8-FC8AB85BE3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1" y="24646271"/>
            <a:ext cx="25344000" cy="779815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E23E3EB-8891-98EF-5F14-C585D3F05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r="6816"/>
          <a:stretch/>
        </p:blipFill>
        <p:spPr>
          <a:xfrm rot="21192883">
            <a:off x="-202905" y="-261041"/>
            <a:ext cx="6420043" cy="475458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536544F-FAC3-BCF2-EDD1-C372601FC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r="5557"/>
          <a:stretch/>
        </p:blipFill>
        <p:spPr>
          <a:xfrm>
            <a:off x="18535246" y="0"/>
            <a:ext cx="6664728" cy="449738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425402D-BB6B-7D6C-D871-A4DD1F4C4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1447" t="13845" b="-1"/>
          <a:stretch/>
        </p:blipFill>
        <p:spPr>
          <a:xfrm>
            <a:off x="1922242" y="4709423"/>
            <a:ext cx="21355491" cy="7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5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3" r:id="rId12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F244FE2-2FD2-566E-27D5-14A5CAFB52DF}"/>
              </a:ext>
            </a:extLst>
          </p:cNvPr>
          <p:cNvSpPr txBox="1"/>
          <p:nvPr/>
        </p:nvSpPr>
        <p:spPr>
          <a:xfrm>
            <a:off x="6131859" y="1776821"/>
            <a:ext cx="12544553" cy="136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268" b="1" dirty="0">
                <a:solidFill>
                  <a:schemeClr val="bg2"/>
                </a:solidFill>
              </a:rPr>
              <a:t>Title of poster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D9EEB31-C635-1C4D-023B-D06F6DB52565}"/>
              </a:ext>
            </a:extLst>
          </p:cNvPr>
          <p:cNvSpPr txBox="1"/>
          <p:nvPr/>
        </p:nvSpPr>
        <p:spPr>
          <a:xfrm>
            <a:off x="1823680" y="5439811"/>
            <a:ext cx="21552611" cy="85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961" u="sng" dirty="0"/>
              <a:t>Presenting author</a:t>
            </a:r>
            <a:r>
              <a:rPr lang="en-GB" sz="4961" dirty="0"/>
              <a:t>, other authors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B1C334D-5C37-BD31-33A6-45A171EB3158}"/>
              </a:ext>
            </a:extLst>
          </p:cNvPr>
          <p:cNvSpPr txBox="1"/>
          <p:nvPr/>
        </p:nvSpPr>
        <p:spPr>
          <a:xfrm>
            <a:off x="7685990" y="27893065"/>
            <a:ext cx="9827990" cy="136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134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Conference </a:t>
            </a:r>
            <a:r>
              <a:rPr lang="it-IT" sz="4134" b="1" dirty="0" err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center@Lingotto</a:t>
            </a:r>
            <a:r>
              <a:rPr lang="it-IT" sz="4134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Torino </a:t>
            </a:r>
          </a:p>
          <a:p>
            <a:pPr algn="ctr"/>
            <a:r>
              <a:rPr lang="it-IT" sz="4134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24-27 </a:t>
            </a:r>
            <a:r>
              <a:rPr lang="it-IT" sz="4134" b="1" dirty="0" err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October</a:t>
            </a:r>
            <a:r>
              <a:rPr lang="it-IT" sz="4134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2023 </a:t>
            </a:r>
            <a:endParaRPr lang="en-GB" sz="4134" b="1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713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ICPMAT2023">
      <a:dk1>
        <a:sysClr val="windowText" lastClr="000000"/>
      </a:dk1>
      <a:lt1>
        <a:sysClr val="window" lastClr="FFFFFF"/>
      </a:lt1>
      <a:dk2>
        <a:srgbClr val="44546A"/>
      </a:dk2>
      <a:lt2>
        <a:srgbClr val="EE7B0C"/>
      </a:lt2>
      <a:accent1>
        <a:srgbClr val="345971"/>
      </a:accent1>
      <a:accent2>
        <a:srgbClr val="5E8BCC"/>
      </a:accent2>
      <a:accent3>
        <a:srgbClr val="5262A1"/>
      </a:accent3>
      <a:accent4>
        <a:srgbClr val="BD5E3D"/>
      </a:accent4>
      <a:accent5>
        <a:srgbClr val="FF6740"/>
      </a:accent5>
      <a:accent6>
        <a:srgbClr val="FF940A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17</Words>
  <Application>Microsoft Office PowerPoint</Application>
  <PresentationFormat>Personalizzato</PresentationFormat>
  <Paragraphs>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Marta Ceroni</dc:creator>
  <cp:lastModifiedBy>Marta Ceroni</cp:lastModifiedBy>
  <cp:revision>12</cp:revision>
  <dcterms:created xsi:type="dcterms:W3CDTF">2023-04-18T15:39:06Z</dcterms:created>
  <dcterms:modified xsi:type="dcterms:W3CDTF">2023-05-05T15:53:31Z</dcterms:modified>
</cp:coreProperties>
</file>