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B0C"/>
    <a:srgbClr val="FF940A"/>
    <a:srgbClr val="FF6740"/>
    <a:srgbClr val="BD5E3D"/>
    <a:srgbClr val="5262A1"/>
    <a:srgbClr val="5E8BCC"/>
    <a:srgbClr val="D0DFE5"/>
    <a:srgbClr val="345971"/>
    <a:srgbClr val="F8AD81"/>
    <a:srgbClr val="F5B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4FAD8-9E29-8389-4CB3-E2E67FB35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FE82A8-1D51-8CEE-04F3-A59583E28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01DBE-C9C1-4DC4-1341-6AA76BC6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967377-7179-7761-9921-993EBEBE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54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00431-D87D-CCF8-90A2-3560A044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1CCCE9-EE96-5EEA-D7A0-52FD193D1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3431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FC061-07FB-C7DE-46B7-40F67E73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3EC2BD-38BC-C2FF-FEC2-8C2483223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41C7F5-07C2-D6BE-FBB0-6C9D6AA3E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4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DED0B8-FCE7-0A38-B647-F3AB9123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218" y="365125"/>
            <a:ext cx="870917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0E5B67-0418-FBCE-3B09-EE54F724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F2A3E9-D437-0234-4B05-773E5C00B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12FD24-2C4C-350C-7AF9-CC1D0244F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CD05858-A551-1A48-9F3D-3A31E7562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9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DF2BFB-36FC-8D2B-FEDC-6E4C10E0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64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2714E-01DC-E25F-4D2D-9404285A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AF5ACE-E5BA-52CC-EFF2-7C835B11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9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109904-1B3C-30D6-17BC-EBE498E72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1A2FC6-4C3B-C30E-ADE6-54DB47408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o 37">
            <a:extLst>
              <a:ext uri="{FF2B5EF4-FFF2-40B4-BE49-F238E27FC236}">
                <a16:creationId xmlns:a16="http://schemas.microsoft.com/office/drawing/2014/main" id="{389046DA-D94B-2334-B60F-380BD8935497}"/>
              </a:ext>
            </a:extLst>
          </p:cNvPr>
          <p:cNvGrpSpPr/>
          <p:nvPr userDrawn="1"/>
        </p:nvGrpSpPr>
        <p:grpSpPr>
          <a:xfrm flipH="1">
            <a:off x="10474221" y="4063864"/>
            <a:ext cx="1949046" cy="3123177"/>
            <a:chOff x="-239301" y="4063864"/>
            <a:chExt cx="1949046" cy="3123177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444D685E-782B-D702-75F8-F3869FE32E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53618" r="8761" b="34956"/>
            <a:stretch/>
          </p:blipFill>
          <p:spPr>
            <a:xfrm rot="18442173">
              <a:off x="688693" y="5767644"/>
              <a:ext cx="848257" cy="1193846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5678E735-7770-B5FA-034D-C588C501B2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65299"/>
            <a:stretch/>
          </p:blipFill>
          <p:spPr>
            <a:xfrm rot="15449302" flipV="1">
              <a:off x="-1143114" y="5098688"/>
              <a:ext cx="2884451" cy="814803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129C85E2-90F1-ECA6-9A5E-08BC00AA773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r="53618" b="34956"/>
            <a:stretch/>
          </p:blipFill>
          <p:spPr>
            <a:xfrm>
              <a:off x="-239301" y="5861478"/>
              <a:ext cx="1161175" cy="1325563"/>
            </a:xfrm>
            <a:prstGeom prst="rect">
              <a:avLst/>
            </a:prstGeom>
          </p:spPr>
        </p:pic>
      </p:grp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D7F5BE7-AC7D-4E38-E9B0-C89D3377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0" y="365125"/>
            <a:ext cx="8790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603D1F-0869-023C-5EC8-A79FF64E7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39" name="Parallelogramma 38">
            <a:extLst>
              <a:ext uri="{FF2B5EF4-FFF2-40B4-BE49-F238E27FC236}">
                <a16:creationId xmlns:a16="http://schemas.microsoft.com/office/drawing/2014/main" id="{B6C929E0-A170-5D81-1198-26B68594F31D}"/>
              </a:ext>
            </a:extLst>
          </p:cNvPr>
          <p:cNvSpPr/>
          <p:nvPr userDrawn="1"/>
        </p:nvSpPr>
        <p:spPr>
          <a:xfrm flipV="1">
            <a:off x="-415321" y="6328285"/>
            <a:ext cx="4536000" cy="468000"/>
          </a:xfrm>
          <a:prstGeom prst="parallelogram">
            <a:avLst>
              <a:gd name="adj" fmla="val 86240"/>
            </a:avLst>
          </a:prstGeom>
          <a:gradFill>
            <a:gsLst>
              <a:gs pos="0">
                <a:srgbClr val="F7C8A4"/>
              </a:gs>
              <a:gs pos="50000">
                <a:srgbClr val="F5BD95"/>
              </a:gs>
              <a:gs pos="100000">
                <a:srgbClr val="F8AD8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998BEEC-1A38-4349-6BB4-E1590E8882AF}"/>
              </a:ext>
            </a:extLst>
          </p:cNvPr>
          <p:cNvSpPr txBox="1"/>
          <p:nvPr userDrawn="1"/>
        </p:nvSpPr>
        <p:spPr>
          <a:xfrm>
            <a:off x="11032" y="6334620"/>
            <a:ext cx="410964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17     International Conference on the </a:t>
            </a:r>
            <a:r>
              <a:rPr lang="it-IT" sz="1200" b="1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Physical</a:t>
            </a:r>
            <a:r>
              <a:rPr lang="it-IT" sz="12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it-IT" sz="1200" b="1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Properties</a:t>
            </a:r>
            <a:r>
              <a:rPr lang="it-IT" sz="12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 and Application on Advanced </a:t>
            </a:r>
            <a:r>
              <a:rPr lang="it-IT" sz="1200" b="1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Materials</a:t>
            </a:r>
            <a:r>
              <a:rPr lang="it-IT" sz="12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endParaRPr lang="en-GB" sz="12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40F1EBB-712A-0126-3FB9-B4EE9BD68ADE}"/>
              </a:ext>
            </a:extLst>
          </p:cNvPr>
          <p:cNvSpPr txBox="1"/>
          <p:nvPr userDrawn="1"/>
        </p:nvSpPr>
        <p:spPr>
          <a:xfrm>
            <a:off x="206478" y="6304689"/>
            <a:ext cx="666627" cy="2462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1000" b="1" dirty="0" err="1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  <a:ea typeface="Roboto" panose="02000000000000000000" pitchFamily="2" charset="0"/>
              </a:rPr>
              <a:t>th</a:t>
            </a:r>
            <a:endParaRPr lang="en-GB" sz="10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n-lt"/>
              <a:ea typeface="Roboto" panose="02000000000000000000" pitchFamily="2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74AD489-FA56-59F5-E19D-6721187E9698}"/>
              </a:ext>
            </a:extLst>
          </p:cNvPr>
          <p:cNvSpPr txBox="1"/>
          <p:nvPr userDrawn="1"/>
        </p:nvSpPr>
        <p:spPr>
          <a:xfrm>
            <a:off x="4313290" y="6408396"/>
            <a:ext cx="6026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+mj-lt"/>
                <a:ea typeface="Roboto" panose="02000000000000000000" pitchFamily="2" charset="0"/>
              </a:rPr>
              <a:t>Title of </a:t>
            </a:r>
            <a:r>
              <a:rPr lang="it-IT" sz="1400" dirty="0" err="1">
                <a:latin typeface="+mj-lt"/>
                <a:ea typeface="Roboto" panose="02000000000000000000" pitchFamily="2" charset="0"/>
              </a:rPr>
              <a:t>oral</a:t>
            </a:r>
            <a:r>
              <a:rPr lang="it-IT" sz="1400" dirty="0">
                <a:latin typeface="+mj-lt"/>
                <a:ea typeface="Roboto" panose="02000000000000000000" pitchFamily="2" charset="0"/>
              </a:rPr>
              <a:t> </a:t>
            </a:r>
            <a:r>
              <a:rPr lang="it-IT" sz="1400" dirty="0" err="1">
                <a:latin typeface="+mj-lt"/>
                <a:ea typeface="Roboto" panose="02000000000000000000" pitchFamily="2" charset="0"/>
              </a:rPr>
              <a:t>presentation</a:t>
            </a:r>
            <a:endParaRPr lang="en-GB" sz="1400" dirty="0">
              <a:latin typeface="+mj-lt"/>
              <a:ea typeface="Roboto" panose="02000000000000000000" pitchFamily="2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19C60E9-E678-CC81-E4F2-D0C0C5B6F659}"/>
              </a:ext>
            </a:extLst>
          </p:cNvPr>
          <p:cNvGrpSpPr/>
          <p:nvPr userDrawn="1"/>
        </p:nvGrpSpPr>
        <p:grpSpPr>
          <a:xfrm>
            <a:off x="-439870" y="-425752"/>
            <a:ext cx="3106081" cy="2156346"/>
            <a:chOff x="-439870" y="-425752"/>
            <a:chExt cx="3106081" cy="2156346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31440D3-D088-37FA-5D68-10323A7F11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l="16915" r="5557" b="27296"/>
            <a:stretch/>
          </p:blipFill>
          <p:spPr>
            <a:xfrm>
              <a:off x="1195493" y="328183"/>
              <a:ext cx="1260000" cy="753041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384C8CD7-CDAF-778F-0939-72F7C7FA02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/>
            <a:srcRect r="6816"/>
            <a:stretch/>
          </p:blipFill>
          <p:spPr>
            <a:xfrm rot="21192883">
              <a:off x="-439870" y="-425752"/>
              <a:ext cx="3106081" cy="2156346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C01B656-C065-71B4-2E18-4467E3EEA4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r="84729"/>
            <a:stretch/>
          </p:blipFill>
          <p:spPr>
            <a:xfrm rot="562521">
              <a:off x="443051" y="169399"/>
              <a:ext cx="252000" cy="1051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80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7B2D665-2307-9D4B-E1B2-F1FC35FF4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F6927E3D-95E7-E192-745A-43B3B1FEED0D}"/>
              </a:ext>
            </a:extLst>
          </p:cNvPr>
          <p:cNvSpPr/>
          <p:nvPr/>
        </p:nvSpPr>
        <p:spPr>
          <a:xfrm>
            <a:off x="1" y="-1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97AB749-CC56-8AB0-965C-5C143B9EFD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615"/>
            <a:ext cx="12192000" cy="37513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72E768E-CFD1-4DFD-040C-47ACA9EB2F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57"/>
          <a:stretch/>
        </p:blipFill>
        <p:spPr>
          <a:xfrm>
            <a:off x="8855244" y="4279525"/>
            <a:ext cx="3224462" cy="21758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B2FA4B0-E4C7-C8A0-D2E8-633B6C4A90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7" t="13845" b="-1"/>
          <a:stretch/>
        </p:blipFill>
        <p:spPr>
          <a:xfrm>
            <a:off x="930000" y="2333112"/>
            <a:ext cx="10332000" cy="35336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244FE2-2FD2-566E-27D5-14A5CAFB52DF}"/>
              </a:ext>
            </a:extLst>
          </p:cNvPr>
          <p:cNvSpPr txBox="1"/>
          <p:nvPr/>
        </p:nvSpPr>
        <p:spPr>
          <a:xfrm>
            <a:off x="882315" y="895690"/>
            <a:ext cx="1042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2"/>
                </a:solidFill>
              </a:rPr>
              <a:t>Title of oral presentation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D9EEB31-C635-1C4D-023B-D06F6DB52565}"/>
              </a:ext>
            </a:extLst>
          </p:cNvPr>
          <p:cNvSpPr txBox="1"/>
          <p:nvPr/>
        </p:nvSpPr>
        <p:spPr>
          <a:xfrm>
            <a:off x="930000" y="2967335"/>
            <a:ext cx="1042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/>
              <a:t>Presenting author</a:t>
            </a:r>
            <a:r>
              <a:rPr lang="en-GB" sz="2400" dirty="0"/>
              <a:t>, other authors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B1C334D-5C37-BD31-33A6-45A171EB3158}"/>
              </a:ext>
            </a:extLst>
          </p:cNvPr>
          <p:cNvSpPr txBox="1"/>
          <p:nvPr/>
        </p:nvSpPr>
        <p:spPr>
          <a:xfrm>
            <a:off x="3520440" y="4648200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Conference </a:t>
            </a:r>
            <a:r>
              <a:rPr lang="it-IT" sz="2000" b="1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center@Lingotto</a:t>
            </a:r>
            <a:r>
              <a:rPr lang="it-IT" sz="20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Torino </a:t>
            </a:r>
          </a:p>
          <a:p>
            <a:pPr algn="ctr"/>
            <a:r>
              <a:rPr lang="it-IT" sz="20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24-27 </a:t>
            </a:r>
            <a:r>
              <a:rPr lang="it-IT" sz="2000" b="1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</a:t>
            </a:r>
            <a:r>
              <a:rPr lang="it-IT" sz="20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2023 </a:t>
            </a:r>
            <a:endParaRPr lang="en-GB" sz="20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71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4E9AC0-53E6-8ACD-714C-9DE9476EB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DDC771-F84C-94D4-502C-F16D77E25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4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CPMAT2023">
      <a:dk1>
        <a:sysClr val="windowText" lastClr="000000"/>
      </a:dk1>
      <a:lt1>
        <a:sysClr val="window" lastClr="FFFFFF"/>
      </a:lt1>
      <a:dk2>
        <a:srgbClr val="44546A"/>
      </a:dk2>
      <a:lt2>
        <a:srgbClr val="EE7B0C"/>
      </a:lt2>
      <a:accent1>
        <a:srgbClr val="345971"/>
      </a:accent1>
      <a:accent2>
        <a:srgbClr val="5E8BCC"/>
      </a:accent2>
      <a:accent3>
        <a:srgbClr val="5262A1"/>
      </a:accent3>
      <a:accent4>
        <a:srgbClr val="BD5E3D"/>
      </a:accent4>
      <a:accent5>
        <a:srgbClr val="FF6740"/>
      </a:accent5>
      <a:accent6>
        <a:srgbClr val="FF940A"/>
      </a:accent6>
      <a:hlink>
        <a:srgbClr val="0563C1"/>
      </a:hlink>
      <a:folHlink>
        <a:srgbClr val="954F72"/>
      </a:folHlink>
    </a:clrScheme>
    <a:fontScheme name="Personalizzato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Ceroni</dc:creator>
  <cp:lastModifiedBy>Marta Ceroni</cp:lastModifiedBy>
  <cp:revision>9</cp:revision>
  <dcterms:created xsi:type="dcterms:W3CDTF">2023-04-18T15:39:06Z</dcterms:created>
  <dcterms:modified xsi:type="dcterms:W3CDTF">2023-05-04T10:37:03Z</dcterms:modified>
</cp:coreProperties>
</file>